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F7CEF-F253-4B44-913A-529EA0E2D9D6}" type="datetimeFigureOut">
              <a:rPr lang="en-US" smtClean="0"/>
              <a:pPr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288E-C037-4083-83B7-7CD90C4A3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657600"/>
            <a:ext cx="914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E-News Letter</a:t>
            </a:r>
          </a:p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February- 2016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sbc\Desktop\palika 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5334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NAGAR PARISHAD GANGAPUR CITY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6019800"/>
            <a:ext cx="9144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FEBRUARY- 2016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0" y="5867400"/>
            <a:ext cx="914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FEBRUARY7 2016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VARIOUS SCHEMES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2400" y="1295400"/>
            <a:ext cx="8839200" cy="1295399"/>
          </a:xfrm>
        </p:spPr>
        <p:txBody>
          <a:bodyPr>
            <a:normAutofit fontScale="90000"/>
          </a:bodyPr>
          <a:lstStyle/>
          <a:p>
            <a:pPr lvl="0" algn="l">
              <a:defRPr/>
            </a:pPr>
            <a:r>
              <a:rPr lang="en-US" dirty="0" smtClean="0"/>
              <a:t>  </a:t>
            </a:r>
            <a:r>
              <a:rPr lang="en-US" sz="1800" b="1" dirty="0" smtClean="0"/>
              <a:t>AMRUT- (ATAL MISSION FOR REJUVENATION AND URBAN TRANSFORMATION</a:t>
            </a:r>
            <a:r>
              <a:rPr lang="en-US" sz="1800" dirty="0" smtClean="0"/>
              <a:t>)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b="1" dirty="0" smtClean="0"/>
              <a:t>Total </a:t>
            </a:r>
            <a:r>
              <a:rPr lang="en-US" sz="1800" b="1" dirty="0"/>
              <a:t>Estimated Project Cost  </a:t>
            </a:r>
            <a:r>
              <a:rPr lang="en-US" sz="1800" b="1" dirty="0" err="1"/>
              <a:t>cr</a:t>
            </a:r>
            <a:r>
              <a:rPr lang="en-US" sz="1800" b="1" dirty="0"/>
              <a:t>( 50% GOI, 30% GOR, 20% ULB</a:t>
            </a:r>
            <a:r>
              <a:rPr lang="en-US" sz="1800" b="1" dirty="0" smtClean="0"/>
              <a:t>)</a:t>
            </a:r>
            <a:br>
              <a:rPr lang="en-US" sz="1800" b="1" dirty="0" smtClean="0"/>
            </a:br>
            <a:r>
              <a:rPr lang="en-US" sz="1800" b="1" dirty="0" smtClean="0"/>
              <a:t> Components </a:t>
            </a:r>
            <a:r>
              <a:rPr lang="en-US" sz="1800" b="1" dirty="0"/>
              <a:t>to be covered- water supply, Sewerage Network, </a:t>
            </a:r>
            <a:r>
              <a:rPr lang="en-US" sz="1800" b="1" dirty="0" err="1"/>
              <a:t>Septage</a:t>
            </a:r>
            <a:r>
              <a:rPr lang="en-US" sz="1800" b="1" dirty="0"/>
              <a:t> Management, </a:t>
            </a:r>
            <a:r>
              <a:rPr lang="en-US" sz="1800" b="1" dirty="0" smtClean="0"/>
              <a:t>  Storm </a:t>
            </a:r>
            <a:r>
              <a:rPr lang="en-US" sz="1800" b="1" dirty="0"/>
              <a:t>Water Drainage, Urban Transport, Green Spaces and Parks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  <p:sp>
        <p:nvSpPr>
          <p:cNvPr id="14" name="Title 7"/>
          <p:cNvSpPr txBox="1">
            <a:spLocks/>
          </p:cNvSpPr>
          <p:nvPr/>
        </p:nvSpPr>
        <p:spPr>
          <a:xfrm>
            <a:off x="228600" y="2667001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ea typeface="+mj-ea"/>
                <a:cs typeface="+mj-cs"/>
              </a:rPr>
              <a:t>NULM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(NATIONAL URBAN LIVELIHOOD MISSION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Focus on Skill Training &amp; Placement and Capacity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Building/ Self Employment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Major Components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Shelter for Urban Homeless, Support to Urban Street Vendors.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5715000"/>
            <a:ext cx="9144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FEBRUARY- 2016</a:t>
            </a:r>
            <a:endParaRPr lang="en-US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228600" y="426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SBM- (SWACHH BHARAT MISSION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)-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Central Government 75% &amp; State Government 25% of the incentive/VGF/Grant)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Mission Components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 Provision of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H</a:t>
            </a:r>
            <a:r>
              <a:rPr kumimoji="0" lang="en-US" sz="1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ousehold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Toilets, Community Toilets, Public  Toilets, Solid Waste Management, IEC and Public Awareness, Capacity Building and A&amp;OE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baseline="0" dirty="0" smtClean="0">
                <a:latin typeface="+mj-lt"/>
                <a:ea typeface="+mj-ea"/>
                <a:cs typeface="+mj-cs"/>
              </a:rPr>
              <a:t>Mission 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 has two Main Components-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1-</a:t>
            </a: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Open Defecation free India.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baseline="0" dirty="0" smtClean="0">
                <a:latin typeface="+mj-lt"/>
                <a:ea typeface="+mj-ea"/>
                <a:cs typeface="+mj-cs"/>
              </a:rPr>
              <a:t>2-</a:t>
            </a:r>
            <a:r>
              <a:rPr lang="en-US" sz="1600" b="1" dirty="0" smtClean="0">
                <a:latin typeface="+mj-lt"/>
                <a:ea typeface="+mj-ea"/>
                <a:cs typeface="+mj-cs"/>
              </a:rPr>
              <a:t> Clean &amp; litter free India.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ea typeface="+mj-ea"/>
                <a:cs typeface="+mj-cs"/>
              </a:rPr>
              <a:t>Vision For - Clean and litter free in March-2019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0" y="5867400"/>
            <a:ext cx="914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FEBRUARY7 2016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7"/>
          <p:cNvSpPr txBox="1">
            <a:spLocks/>
          </p:cNvSpPr>
          <p:nvPr/>
        </p:nvSpPr>
        <p:spPr>
          <a:xfrm>
            <a:off x="228600" y="2667001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5715000"/>
            <a:ext cx="9144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FEBRUARY- 2016</a:t>
            </a:r>
            <a:endParaRPr lang="en-US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228600" y="6096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1400" b="1" dirty="0" smtClean="0">
                <a:latin typeface="DevLys 010" pitchFamily="2" charset="0"/>
              </a:rPr>
              <a:t>v &amp; </a:t>
            </a:r>
            <a:r>
              <a:rPr lang="en-US" sz="1400" b="1" dirty="0" err="1" smtClean="0">
                <a:latin typeface="DevLys 010" pitchFamily="2" charset="0"/>
              </a:rPr>
              <a:t>Lojkstxkj</a:t>
            </a:r>
            <a:r>
              <a:rPr lang="en-US" sz="1400" b="1" dirty="0" smtClean="0">
                <a:latin typeface="DevLys 010" pitchFamily="2" charset="0"/>
              </a:rPr>
              <a:t> 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¼O;fDrxr _.k½&amp; 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fofRr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o"kZ</a:t>
            </a:r>
            <a:r>
              <a:rPr lang="en-US" sz="1400" dirty="0" smtClean="0">
                <a:latin typeface="DevLys 010" pitchFamily="2" charset="0"/>
              </a:rPr>
              <a:t> 2015&amp;16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163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y{; </a:t>
            </a:r>
            <a:r>
              <a:rPr lang="en-US" sz="1400" dirty="0" err="1" smtClean="0">
                <a:latin typeface="DevLys 010" pitchFamily="2" charset="0"/>
              </a:rPr>
              <a:t>vkoafVr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tuojh</a:t>
            </a:r>
            <a:r>
              <a:rPr lang="en-US" sz="1400" dirty="0" smtClean="0">
                <a:latin typeface="DevLys 010" pitchFamily="2" charset="0"/>
              </a:rPr>
              <a:t> 2016 </a:t>
            </a:r>
            <a:r>
              <a:rPr lang="en-US" sz="1400" dirty="0" err="1" smtClean="0">
                <a:latin typeface="DevLys 010" pitchFamily="2" charset="0"/>
              </a:rPr>
              <a:t>ekg</a:t>
            </a:r>
            <a:r>
              <a:rPr lang="en-US" sz="1400" dirty="0" smtClean="0">
                <a:latin typeface="DevLys 010" pitchFamily="2" charset="0"/>
              </a:rPr>
              <a:t> rd 191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QkeZ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fHktok;s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65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Lohd`r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40 </a:t>
            </a:r>
            <a:r>
              <a:rPr lang="en-US" sz="1400" dirty="0" err="1" smtClean="0">
                <a:latin typeface="DevLys 010" pitchFamily="2" charset="0"/>
              </a:rPr>
              <a:t>vkosndks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_.k </a:t>
            </a:r>
            <a:r>
              <a:rPr lang="en-US" sz="1400" dirty="0" err="1" smtClean="0">
                <a:latin typeface="DevLys 010" pitchFamily="2" charset="0"/>
              </a:rPr>
              <a:t>forfjr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dqy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jkf’k</a:t>
            </a:r>
            <a:r>
              <a:rPr lang="en-US" sz="1400" dirty="0" smtClean="0">
                <a:latin typeface="DevLys 010" pitchFamily="2" charset="0"/>
              </a:rPr>
              <a:t> 38]93]000@&amp; ¼vMrhl </a:t>
            </a:r>
            <a:r>
              <a:rPr lang="en-US" sz="1400" dirty="0" err="1" smtClean="0">
                <a:latin typeface="DevLys 010" pitchFamily="2" charset="0"/>
              </a:rPr>
              <a:t>yk</a:t>
            </a:r>
            <a:r>
              <a:rPr lang="en-US" sz="1400" dirty="0" smtClean="0">
                <a:latin typeface="DevLys 010" pitchFamily="2" charset="0"/>
              </a:rPr>
              <a:t>[k </a:t>
            </a:r>
            <a:r>
              <a:rPr lang="en-US" sz="1400" dirty="0" err="1" smtClean="0">
                <a:latin typeface="DevLys 010" pitchFamily="2" charset="0"/>
              </a:rPr>
              <a:t>frjkuos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gtkj</a:t>
            </a:r>
            <a:r>
              <a:rPr lang="en-US" sz="1400" dirty="0" smtClean="0">
                <a:latin typeface="DevLys 010" pitchFamily="2" charset="0"/>
              </a:rPr>
              <a:t> :i;s½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_.k </a:t>
            </a:r>
            <a:r>
              <a:rPr lang="en-US" sz="1400" dirty="0" err="1" smtClean="0">
                <a:latin typeface="DevLys 010" pitchFamily="2" charset="0"/>
              </a:rPr>
              <a:t>forfjr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dqy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vkosnuks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55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QkeZ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fujLr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fn;s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71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vHkh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yafcr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</a:p>
          <a:p>
            <a:pPr algn="just"/>
            <a:r>
              <a:rPr lang="en-US" sz="1400" dirty="0" err="1" smtClean="0">
                <a:latin typeface="DevLys 010" pitchFamily="2" charset="0"/>
              </a:rPr>
              <a:t>Qjojh</a:t>
            </a:r>
            <a:r>
              <a:rPr lang="en-US" sz="1400" dirty="0" smtClean="0">
                <a:latin typeface="DevLys 010" pitchFamily="2" charset="0"/>
              </a:rPr>
              <a:t> 2016 </a:t>
            </a:r>
            <a:r>
              <a:rPr lang="en-US" sz="1400" dirty="0" err="1" smtClean="0">
                <a:latin typeface="DevLys 010" pitchFamily="2" charset="0"/>
              </a:rPr>
              <a:t>ekg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dqy</a:t>
            </a:r>
            <a:r>
              <a:rPr lang="en-US" sz="1400" dirty="0" smtClean="0">
                <a:latin typeface="DevLys 010" pitchFamily="2" charset="0"/>
              </a:rPr>
              <a:t> 105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QkeZ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Hksts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izfdz;k</a:t>
            </a:r>
            <a:r>
              <a:rPr lang="en-US" sz="1400" dirty="0" smtClean="0">
                <a:latin typeface="DevLys 010" pitchFamily="2" charset="0"/>
              </a:rPr>
              <a:t>/</a:t>
            </a:r>
            <a:r>
              <a:rPr lang="en-US" sz="1400" dirty="0" err="1" smtClean="0">
                <a:latin typeface="DevLys 010" pitchFamily="2" charset="0"/>
              </a:rPr>
              <a:t>khu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pPr algn="just"/>
            <a:r>
              <a:rPr lang="en-US" sz="1400" b="1" dirty="0" smtClean="0">
                <a:latin typeface="DevLys 010" pitchFamily="2" charset="0"/>
              </a:rPr>
              <a:t>c &amp; </a:t>
            </a:r>
            <a:r>
              <a:rPr lang="en-US" sz="1400" b="1" dirty="0" err="1" smtClean="0">
                <a:latin typeface="DevLys 010" pitchFamily="2" charset="0"/>
              </a:rPr>
              <a:t>Lojkstxkj</a:t>
            </a:r>
            <a:r>
              <a:rPr lang="en-US" sz="1400" b="1" dirty="0" smtClean="0">
                <a:latin typeface="DevLys 010" pitchFamily="2" charset="0"/>
              </a:rPr>
              <a:t> 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¼lewg _.k½&amp;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fofRr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o"kZ</a:t>
            </a:r>
            <a:r>
              <a:rPr lang="en-US" sz="1400" dirty="0" smtClean="0">
                <a:latin typeface="DevLys 010" pitchFamily="2" charset="0"/>
              </a:rPr>
              <a:t> 2015&amp;16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3 </a:t>
            </a:r>
            <a:r>
              <a:rPr lang="en-US" sz="1400" dirty="0" err="1" smtClean="0">
                <a:latin typeface="DevLys 010" pitchFamily="2" charset="0"/>
              </a:rPr>
              <a:t>lewg</a:t>
            </a:r>
            <a:r>
              <a:rPr lang="en-US" sz="1400" dirty="0" smtClean="0">
                <a:latin typeface="DevLys 010" pitchFamily="2" charset="0"/>
              </a:rPr>
              <a:t> _.k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y{; </a:t>
            </a:r>
            <a:r>
              <a:rPr lang="en-US" sz="1400" dirty="0" err="1" smtClean="0">
                <a:latin typeface="DevLys 010" pitchFamily="2" charset="0"/>
              </a:rPr>
              <a:t>vkoafVr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,d </a:t>
            </a:r>
            <a:r>
              <a:rPr lang="en-US" sz="1400" dirty="0" err="1" smtClean="0">
                <a:latin typeface="DevLys 010" pitchFamily="2" charset="0"/>
              </a:rPr>
              <a:t>vkosnu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izkIr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gqvk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izfdz;k</a:t>
            </a:r>
            <a:r>
              <a:rPr lang="en-US" sz="1400" dirty="0" smtClean="0">
                <a:latin typeface="DevLys 010" pitchFamily="2" charset="0"/>
              </a:rPr>
              <a:t>/</a:t>
            </a:r>
            <a:r>
              <a:rPr lang="en-US" sz="1400" dirty="0" err="1" smtClean="0">
                <a:latin typeface="DevLys 010" pitchFamily="2" charset="0"/>
              </a:rPr>
              <a:t>khu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pPr algn="just"/>
            <a:r>
              <a:rPr lang="en-US" sz="1400" b="1" dirty="0" smtClean="0">
                <a:latin typeface="DevLys 010" pitchFamily="2" charset="0"/>
              </a:rPr>
              <a:t>l&amp; </a:t>
            </a:r>
            <a:r>
              <a:rPr lang="en-US" sz="1400" b="1" dirty="0" err="1" smtClean="0">
                <a:latin typeface="DevLys 010" pitchFamily="2" charset="0"/>
              </a:rPr>
              <a:t>dkS'ky</a:t>
            </a:r>
            <a:r>
              <a:rPr lang="en-US" sz="1400" b="1" dirty="0" smtClean="0">
                <a:latin typeface="DevLys 010" pitchFamily="2" charset="0"/>
              </a:rPr>
              <a:t> </a:t>
            </a:r>
            <a:r>
              <a:rPr lang="en-US" sz="1400" b="1" dirty="0" err="1" smtClean="0">
                <a:latin typeface="DevLys 010" pitchFamily="2" charset="0"/>
              </a:rPr>
              <a:t>izf'k</a:t>
            </a:r>
            <a:r>
              <a:rPr lang="en-US" sz="1400" b="1" dirty="0" smtClean="0">
                <a:latin typeface="DevLys 010" pitchFamily="2" charset="0"/>
              </a:rPr>
              <a:t>{</a:t>
            </a:r>
            <a:r>
              <a:rPr lang="en-US" sz="1400" b="1" dirty="0" err="1" smtClean="0">
                <a:latin typeface="DevLys 010" pitchFamily="2" charset="0"/>
              </a:rPr>
              <a:t>k.k</a:t>
            </a:r>
            <a:r>
              <a:rPr lang="en-US" sz="1400" b="1" dirty="0" smtClean="0">
                <a:latin typeface="DevLys 010" pitchFamily="2" charset="0"/>
              </a:rPr>
              <a:t> o </a:t>
            </a:r>
            <a:r>
              <a:rPr lang="en-US" sz="1400" b="1" dirty="0" err="1" smtClean="0">
                <a:latin typeface="DevLys 010" pitchFamily="2" charset="0"/>
              </a:rPr>
              <a:t>jkstxkj</a:t>
            </a:r>
            <a:r>
              <a:rPr lang="en-US" sz="1400" b="1" dirty="0" smtClean="0">
                <a:latin typeface="DevLys 010" pitchFamily="2" charset="0"/>
              </a:rPr>
              <a:t> 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</a:t>
            </a:r>
            <a:r>
              <a:rPr lang="en-US" sz="1400" b="1" dirty="0" smtClean="0">
                <a:latin typeface="DevLys 010" pitchFamily="2" charset="0"/>
                <a:cs typeface="Times New Roman" pitchFamily="18" charset="0"/>
              </a:rPr>
              <a:t>¼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EST&amp;P)-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fofRr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o"kZ</a:t>
            </a:r>
            <a:r>
              <a:rPr lang="en-US" sz="1400" dirty="0" smtClean="0">
                <a:latin typeface="DevLys 010" pitchFamily="2" charset="0"/>
              </a:rPr>
              <a:t> 2015&amp;16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502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y{; </a:t>
            </a:r>
            <a:r>
              <a:rPr lang="en-US" sz="1400" dirty="0" err="1" smtClean="0">
                <a:latin typeface="DevLys 010" pitchFamily="2" charset="0"/>
              </a:rPr>
              <a:t>vkoafVr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173 </a:t>
            </a:r>
            <a:r>
              <a:rPr lang="en-US" sz="1400" dirty="0" err="1" smtClean="0">
                <a:latin typeface="DevLys 010" pitchFamily="2" charset="0"/>
              </a:rPr>
              <a:t>vkonsu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QkeZ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rS;kj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vkj-,l-,y-Mh-lh</a:t>
            </a:r>
            <a:r>
              <a:rPr lang="en-US" sz="1400" dirty="0" smtClean="0">
                <a:latin typeface="DevLys 010" pitchFamily="2" charset="0"/>
              </a:rPr>
              <a:t>-@</a:t>
            </a:r>
            <a:r>
              <a:rPr lang="en-US" sz="1400" dirty="0" err="1" smtClean="0">
                <a:latin typeface="DevLys 010" pitchFamily="2" charset="0"/>
              </a:rPr>
              <a:t>dkS’ky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dsUnzks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fHktok;s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15 </a:t>
            </a:r>
            <a:r>
              <a:rPr lang="en-US" sz="1400" dirty="0" err="1" smtClean="0">
                <a:latin typeface="DevLys 010" pitchFamily="2" charset="0"/>
              </a:rPr>
              <a:t>vH;FkhZ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orZeku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izkIr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dkS’ky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dsUnz</a:t>
            </a:r>
            <a:r>
              <a:rPr lang="en-US" sz="1400" dirty="0" smtClean="0">
                <a:latin typeface="DevLys 010" pitchFamily="2" charset="0"/>
              </a:rPr>
              <a:t> de </a:t>
            </a:r>
            <a:r>
              <a:rPr lang="en-US" sz="1400" dirty="0" err="1" smtClean="0">
                <a:latin typeface="DevLys 010" pitchFamily="2" charset="0"/>
              </a:rPr>
              <a:t>lapkfyr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gksus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dkj.k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izxfr</a:t>
            </a:r>
            <a:r>
              <a:rPr lang="en-US" sz="1400" dirty="0" smtClean="0">
                <a:latin typeface="DevLys 010" pitchFamily="2" charset="0"/>
              </a:rPr>
              <a:t> de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r>
              <a:rPr lang="en-US" sz="1400" b="1" dirty="0" smtClean="0">
                <a:latin typeface="DevLys 010" pitchFamily="2" charset="0"/>
              </a:rPr>
              <a:t>n </a:t>
            </a:r>
            <a:r>
              <a:rPr lang="en-US" sz="1400" b="1" dirty="0" smtClean="0">
                <a:latin typeface="DevLys 010" pitchFamily="2" charset="0"/>
                <a:cs typeface="Times New Roman" pitchFamily="18" charset="0"/>
              </a:rPr>
              <a:t>&amp;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SM&amp;ID </a:t>
            </a:r>
            <a:r>
              <a:rPr lang="en-US" sz="1400" b="1" dirty="0" smtClean="0">
                <a:latin typeface="DevLys 010" pitchFamily="2" charset="0"/>
              </a:rPr>
              <a:t>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¼Lo; </a:t>
            </a:r>
            <a:r>
              <a:rPr lang="en-US" sz="1400" b="1" dirty="0" err="1" smtClean="0">
                <a:latin typeface="DevLys 010" pitchFamily="2" charset="0"/>
              </a:rPr>
              <a:t>lgk;rk</a:t>
            </a:r>
            <a:r>
              <a:rPr lang="en-US" sz="1400" b="1" dirty="0" smtClean="0">
                <a:latin typeface="DevLys 010" pitchFamily="2" charset="0"/>
              </a:rPr>
              <a:t> leqg½&amp;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fofRr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o"kZ</a:t>
            </a:r>
            <a:r>
              <a:rPr lang="en-US" sz="1400" dirty="0" smtClean="0">
                <a:latin typeface="DevLys 010" pitchFamily="2" charset="0"/>
              </a:rPr>
              <a:t> 2015&amp;16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65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y{; </a:t>
            </a:r>
            <a:r>
              <a:rPr lang="en-US" sz="1400" dirty="0" err="1" smtClean="0">
                <a:latin typeface="DevLys 010" pitchFamily="2" charset="0"/>
              </a:rPr>
              <a:t>vkoafVr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FkkA</a:t>
            </a:r>
            <a:r>
              <a:rPr lang="en-US" sz="1400" dirty="0" smtClean="0">
                <a:latin typeface="DevLys 010" pitchFamily="2" charset="0"/>
              </a:rPr>
              <a:t> Loa; </a:t>
            </a:r>
            <a:r>
              <a:rPr lang="en-US" sz="1400" dirty="0" err="1" smtClean="0">
                <a:latin typeface="DevLys 010" pitchFamily="2" charset="0"/>
              </a:rPr>
              <a:t>lgk;rk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lewgks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fuek.kZ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gsrq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nks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fjlkslZ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vksxkZukbts’ku</a:t>
            </a:r>
            <a:r>
              <a:rPr lang="en-US" sz="1400" dirty="0" smtClean="0">
                <a:latin typeface="DevLys 010" pitchFamily="2" charset="0"/>
              </a:rPr>
              <a:t> 1- </a:t>
            </a:r>
            <a:r>
              <a:rPr lang="en-US" sz="1400" dirty="0" err="1" smtClean="0">
                <a:latin typeface="DevLys 010" pitchFamily="2" charset="0"/>
              </a:rPr>
              <a:t>eqDr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Hkkjrh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lfefr</a:t>
            </a:r>
            <a:r>
              <a:rPr lang="en-US" sz="1400" dirty="0" smtClean="0">
                <a:latin typeface="DevLys 010" pitchFamily="2" charset="0"/>
              </a:rPr>
              <a:t>] </a:t>
            </a:r>
            <a:r>
              <a:rPr lang="en-US" sz="1400" dirty="0" err="1" smtClean="0">
                <a:latin typeface="DevLys 010" pitchFamily="2" charset="0"/>
              </a:rPr>
              <a:t>xaxkiqj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flVh</a:t>
            </a:r>
            <a:r>
              <a:rPr lang="en-US" sz="1400" dirty="0" smtClean="0">
                <a:latin typeface="DevLys 010" pitchFamily="2" charset="0"/>
              </a:rPr>
              <a:t> ,</a:t>
            </a:r>
            <a:r>
              <a:rPr lang="en-US" sz="1400" dirty="0" err="1" smtClean="0">
                <a:latin typeface="DevLys 010" pitchFamily="2" charset="0"/>
              </a:rPr>
              <a:t>oa</a:t>
            </a:r>
            <a:r>
              <a:rPr lang="en-US" sz="1400" dirty="0" smtClean="0">
                <a:latin typeface="DevLys 010" pitchFamily="2" charset="0"/>
              </a:rPr>
              <a:t> 2- </a:t>
            </a:r>
            <a:r>
              <a:rPr lang="en-US" sz="1400" dirty="0" err="1" smtClean="0">
                <a:latin typeface="DevLys 010" pitchFamily="2" charset="0"/>
              </a:rPr>
              <a:t>tqfiVj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lfefr</a:t>
            </a:r>
            <a:r>
              <a:rPr lang="en-US" sz="1400" dirty="0" smtClean="0">
                <a:latin typeface="DevLys 010" pitchFamily="2" charset="0"/>
              </a:rPr>
              <a:t>] </a:t>
            </a:r>
            <a:r>
              <a:rPr lang="en-US" sz="1400" dirty="0" err="1" smtClean="0">
                <a:latin typeface="DevLys 010" pitchFamily="2" charset="0"/>
              </a:rPr>
              <a:t>xaxkiqj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flVh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p;u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laLFkkvks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fofRr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o"kZ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50&amp;50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SHGs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y{; </a:t>
            </a:r>
            <a:r>
              <a:rPr lang="en-US" sz="1400" dirty="0" err="1" smtClean="0">
                <a:latin typeface="DevLys 010" pitchFamily="2" charset="0"/>
              </a:rPr>
              <a:t>fn;k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eqDr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Hkkjrh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lfefr</a:t>
            </a:r>
            <a:r>
              <a:rPr lang="en-US" sz="1400" dirty="0" smtClean="0">
                <a:latin typeface="DevLys 010" pitchFamily="2" charset="0"/>
              </a:rPr>
              <a:t>] </a:t>
            </a:r>
            <a:r>
              <a:rPr lang="en-US" sz="1400" dirty="0" err="1" smtClean="0">
                <a:latin typeface="DevLys 010" pitchFamily="2" charset="0"/>
              </a:rPr>
              <a:t>xaxkiqj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flVh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10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SHGs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xBu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kkrs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kqyok;s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5 </a:t>
            </a:r>
            <a:r>
              <a:rPr lang="en-US" sz="1400" dirty="0" err="1" smtClean="0">
                <a:latin typeface="DevLys 010" pitchFamily="2" charset="0"/>
              </a:rPr>
              <a:t>vU</a:t>
            </a:r>
            <a:r>
              <a:rPr lang="en-US" sz="1400" dirty="0" smtClean="0">
                <a:latin typeface="DevLys 010" pitchFamily="2" charset="0"/>
              </a:rPr>
              <a:t>; SHGs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xBu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kkrs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kqyokus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izfdz;k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tqfiVj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izf’k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lfefr</a:t>
            </a:r>
            <a:r>
              <a:rPr lang="en-US" sz="1400" dirty="0" smtClean="0">
                <a:latin typeface="DevLys 010" pitchFamily="2" charset="0"/>
              </a:rPr>
              <a:t>] </a:t>
            </a:r>
            <a:r>
              <a:rPr lang="en-US" sz="1400" dirty="0" err="1" smtClean="0">
                <a:latin typeface="DevLys 010" pitchFamily="2" charset="0"/>
              </a:rPr>
              <a:t>xaxkiqj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flVh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4 SHGs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xBu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cSadks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kkrs</a:t>
            </a:r>
            <a:r>
              <a:rPr lang="en-US" sz="1400" dirty="0" smtClean="0">
                <a:latin typeface="DevLys 010" pitchFamily="2" charset="0"/>
              </a:rPr>
              <a:t> [</a:t>
            </a:r>
            <a:r>
              <a:rPr lang="en-US" sz="1400" dirty="0" err="1" smtClean="0">
                <a:latin typeface="DevLys 010" pitchFamily="2" charset="0"/>
              </a:rPr>
              <a:t>kqyokus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izfdz;k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r>
              <a:rPr lang="en-US" sz="1400" dirty="0" smtClean="0">
                <a:latin typeface="DevLys 010" pitchFamily="2" charset="0"/>
              </a:rPr>
              <a:t> </a:t>
            </a:r>
            <a:r>
              <a:rPr lang="en-US" sz="1400" b="1" dirty="0" smtClean="0">
                <a:latin typeface="DevLys 010" pitchFamily="2" charset="0"/>
              </a:rPr>
              <a:t>; </a:t>
            </a:r>
            <a:r>
              <a:rPr lang="en-US" sz="1400" b="1" dirty="0" smtClean="0">
                <a:latin typeface="DevLys 010" pitchFamily="2" charset="0"/>
                <a:cs typeface="Times New Roman" pitchFamily="18" charset="0"/>
              </a:rPr>
              <a:t>&amp;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SUH </a:t>
            </a:r>
            <a:r>
              <a:rPr lang="en-US" sz="1400" b="1" dirty="0" smtClean="0">
                <a:latin typeface="DevLys 010" pitchFamily="2" charset="0"/>
              </a:rPr>
              <a:t>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¼vkJ; LFky½&amp;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nks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vkJ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LFkyks@’kSYVlZ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Lohd`rh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iznku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x;h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Fkh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1- </a:t>
            </a:r>
            <a:r>
              <a:rPr lang="en-US" sz="1400" dirty="0" err="1" smtClean="0">
                <a:latin typeface="DevLys 010" pitchFamily="2" charset="0"/>
              </a:rPr>
              <a:t>jsYos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LVs’ku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lkeus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2- </a:t>
            </a:r>
            <a:r>
              <a:rPr lang="en-US" sz="1400" dirty="0" err="1" smtClean="0">
                <a:latin typeface="DevLys 010" pitchFamily="2" charset="0"/>
              </a:rPr>
              <a:t>ljdkjh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vLirky</a:t>
            </a:r>
            <a:r>
              <a:rPr lang="en-US" sz="1400" dirty="0" smtClean="0">
                <a:latin typeface="DevLys 010" pitchFamily="2" charset="0"/>
              </a:rPr>
              <a:t> ¼dksyh ikMk½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ikl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fLFkr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izR;sd</a:t>
            </a:r>
            <a:r>
              <a:rPr lang="en-US" sz="1400" dirty="0" smtClean="0">
                <a:latin typeface="DevLys 010" pitchFamily="2" charset="0"/>
              </a:rPr>
              <a:t> '</a:t>
            </a:r>
            <a:r>
              <a:rPr lang="en-US" sz="1400" dirty="0" err="1" smtClean="0">
                <a:latin typeface="DevLys 010" pitchFamily="2" charset="0"/>
              </a:rPr>
              <a:t>kSYVj</a:t>
            </a:r>
            <a:r>
              <a:rPr lang="en-US" sz="1400" dirty="0" smtClean="0">
                <a:latin typeface="DevLys 010" pitchFamily="2" charset="0"/>
              </a:rPr>
              <a:t> dh {</a:t>
            </a:r>
            <a:r>
              <a:rPr lang="en-US" sz="1400" dirty="0" err="1" smtClean="0">
                <a:latin typeface="DevLys 010" pitchFamily="2" charset="0"/>
              </a:rPr>
              <a:t>kerk</a:t>
            </a:r>
            <a:r>
              <a:rPr lang="en-US" sz="1400" dirty="0" smtClean="0">
                <a:latin typeface="DevLys 010" pitchFamily="2" charset="0"/>
              </a:rPr>
              <a:t> 50 </a:t>
            </a:r>
            <a:r>
              <a:rPr lang="en-US" sz="1400" dirty="0" err="1" smtClean="0">
                <a:latin typeface="DevLys 010" pitchFamily="2" charset="0"/>
              </a:rPr>
              <a:t>O;fDr;ks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bu</a:t>
            </a:r>
            <a:r>
              <a:rPr lang="en-US" sz="1400" dirty="0" smtClean="0">
                <a:latin typeface="DevLys 010" pitchFamily="2" charset="0"/>
              </a:rPr>
              <a:t> '</a:t>
            </a:r>
            <a:r>
              <a:rPr lang="en-US" sz="1400" dirty="0" err="1" smtClean="0">
                <a:latin typeface="DevLys 010" pitchFamily="2" charset="0"/>
              </a:rPr>
              <a:t>kSYVlZ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fuekZ.k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izxfr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viszy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ekg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var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budk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fuekZ.k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iw.kZ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gksuk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laHkkfor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r>
              <a:rPr lang="en-US" sz="1400" b="1" dirty="0" smtClean="0">
                <a:latin typeface="DevLys 010" pitchFamily="2" charset="0"/>
              </a:rPr>
              <a:t>j &amp; </a:t>
            </a:r>
            <a:r>
              <a:rPr lang="en-US" sz="1400" b="1" dirty="0" err="1" smtClean="0">
                <a:latin typeface="DevLys 010" pitchFamily="2" charset="0"/>
              </a:rPr>
              <a:t>iFk</a:t>
            </a:r>
            <a:r>
              <a:rPr lang="en-US" sz="1400" b="1" dirty="0" smtClean="0">
                <a:latin typeface="DevLys 010" pitchFamily="2" charset="0"/>
              </a:rPr>
              <a:t> </a:t>
            </a:r>
            <a:r>
              <a:rPr lang="en-US" sz="1400" b="1" dirty="0" err="1" smtClean="0">
                <a:latin typeface="DevLys 010" pitchFamily="2" charset="0"/>
              </a:rPr>
              <a:t>foØsrk</a:t>
            </a:r>
            <a:r>
              <a:rPr lang="en-US" sz="1400" b="1" dirty="0" smtClean="0">
                <a:latin typeface="DevLys 010" pitchFamily="2" charset="0"/>
              </a:rPr>
              <a:t> ?</a:t>
            </a:r>
            <a:r>
              <a:rPr lang="en-US" sz="1400" b="1" dirty="0" err="1" smtClean="0">
                <a:latin typeface="DevLys 010" pitchFamily="2" charset="0"/>
              </a:rPr>
              <a:t>kVd</a:t>
            </a:r>
            <a:r>
              <a:rPr lang="en-US" sz="1400" b="1" dirty="0" smtClean="0">
                <a:latin typeface="DevLys 010" pitchFamily="2" charset="0"/>
              </a:rPr>
              <a:t> dh </a:t>
            </a:r>
            <a:r>
              <a:rPr lang="en-US" sz="1400" b="1" dirty="0" err="1" smtClean="0">
                <a:latin typeface="DevLys 010" pitchFamily="2" charset="0"/>
              </a:rPr>
              <a:t>izxfr</a:t>
            </a:r>
            <a:r>
              <a:rPr lang="en-US" sz="1400" b="1" dirty="0" smtClean="0">
                <a:latin typeface="DevLys 010" pitchFamily="2" charset="0"/>
              </a:rPr>
              <a:t> ¼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SUSV</a:t>
            </a:r>
            <a:r>
              <a:rPr lang="en-US" sz="1400" b="1" dirty="0" smtClean="0">
                <a:latin typeface="DevLys 010" pitchFamily="2" charset="0"/>
                <a:cs typeface="Times New Roman" pitchFamily="18" charset="0"/>
              </a:rPr>
              <a:t>½&amp;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uxj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fudk</a:t>
            </a:r>
            <a:r>
              <a:rPr lang="en-US" sz="1400" dirty="0" smtClean="0">
                <a:latin typeface="DevLys 010" pitchFamily="2" charset="0"/>
              </a:rPr>
              <a:t>; {</a:t>
            </a:r>
            <a:r>
              <a:rPr lang="en-US" sz="1400" dirty="0" err="1" smtClean="0">
                <a:latin typeface="DevLys 010" pitchFamily="2" charset="0"/>
              </a:rPr>
              <a:t>ks</a:t>
            </a:r>
            <a:r>
              <a:rPr lang="en-US" sz="1400" dirty="0" smtClean="0">
                <a:latin typeface="DevLys 010" pitchFamily="2" charset="0"/>
              </a:rPr>
              <a:t>=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QqVdj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fodzsrkvks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loZs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iwjk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gks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losZ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Loa; </a:t>
            </a:r>
            <a:r>
              <a:rPr lang="en-US" sz="1400" dirty="0" err="1" smtClean="0">
                <a:latin typeface="DevLys 010" pitchFamily="2" charset="0"/>
              </a:rPr>
              <a:t>uxj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ifj"kn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x;k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losZ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vuqlkj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iFk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fodzsrkvks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vuqekfur</a:t>
            </a:r>
            <a:r>
              <a:rPr lang="en-US" sz="1400" dirty="0" smtClean="0">
                <a:latin typeface="DevLys 010" pitchFamily="2" charset="0"/>
              </a:rPr>
              <a:t> la[;k 1150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bl</a:t>
            </a:r>
            <a:r>
              <a:rPr lang="en-US" sz="1400" dirty="0" smtClean="0">
                <a:latin typeface="DevLys 010" pitchFamily="2" charset="0"/>
              </a:rPr>
              <a:t> ?</a:t>
            </a:r>
            <a:r>
              <a:rPr lang="en-US" sz="1400" dirty="0" err="1" smtClean="0">
                <a:latin typeface="DevLys 010" pitchFamily="2" charset="0"/>
              </a:rPr>
              <a:t>kVd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rgr</a:t>
            </a:r>
            <a:r>
              <a:rPr lang="en-US" sz="1400" dirty="0" smtClean="0">
                <a:latin typeface="DevLys 010" pitchFamily="2" charset="0"/>
              </a:rPr>
              <a:t> '</a:t>
            </a:r>
            <a:r>
              <a:rPr lang="en-US" sz="1400" dirty="0" err="1" smtClean="0">
                <a:latin typeface="DevLys 010" pitchFamily="2" charset="0"/>
              </a:rPr>
              <a:t>ks"k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tSls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vkbZ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tkjh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djuk</a:t>
            </a:r>
            <a:r>
              <a:rPr lang="en-US" sz="1400" dirty="0" smtClean="0">
                <a:latin typeface="DevLys 010" pitchFamily="2" charset="0"/>
              </a:rPr>
              <a:t>] </a:t>
            </a:r>
            <a:r>
              <a:rPr lang="en-US" sz="1400" dirty="0" err="1" smtClean="0">
                <a:latin typeface="DevLys 010" pitchFamily="2" charset="0"/>
              </a:rPr>
              <a:t>osf.Max@uksu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osf.Max</a:t>
            </a:r>
            <a:r>
              <a:rPr lang="en-US" sz="1400" dirty="0" smtClean="0">
                <a:latin typeface="DevLys 010" pitchFamily="2" charset="0"/>
              </a:rPr>
              <a:t> {</a:t>
            </a:r>
            <a:r>
              <a:rPr lang="en-US" sz="1400" dirty="0" err="1" smtClean="0">
                <a:latin typeface="DevLys 010" pitchFamily="2" charset="0"/>
              </a:rPr>
              <a:t>ks</a:t>
            </a:r>
            <a:r>
              <a:rPr lang="en-US" sz="1400" dirty="0" smtClean="0">
                <a:latin typeface="DevLys 010" pitchFamily="2" charset="0"/>
              </a:rPr>
              <a:t>= fu/</a:t>
            </a:r>
            <a:r>
              <a:rPr lang="en-US" sz="1400" dirty="0" err="1" smtClean="0">
                <a:latin typeface="DevLys 010" pitchFamily="2" charset="0"/>
              </a:rPr>
              <a:t>kkZfjr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djuk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rFkk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esfiax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vkfn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izfdz;k</a:t>
            </a:r>
            <a:r>
              <a:rPr lang="en-US" sz="1400" dirty="0" smtClean="0">
                <a:latin typeface="DevLys 010" pitchFamily="2" charset="0"/>
              </a:rPr>
              <a:t>/</a:t>
            </a:r>
            <a:r>
              <a:rPr lang="en-US" sz="1400" dirty="0" err="1" smtClean="0">
                <a:latin typeface="DevLys 010" pitchFamily="2" charset="0"/>
              </a:rPr>
              <a:t>khu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endParaRPr lang="en-US" sz="1400" dirty="0" smtClean="0">
              <a:latin typeface="DevLys 01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DevLys 010" pitchFamily="2" charset="0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95600" y="0"/>
            <a:ext cx="2895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solidFill>
                  <a:schemeClr val="tx1"/>
                </a:solidFill>
              </a:rPr>
              <a:t>NATIONAL URBAN LIVELIHOOD MISSION</a:t>
            </a:r>
            <a:r>
              <a:rPr lang="en-US" dirty="0" smtClean="0"/>
              <a:t> </a:t>
            </a:r>
            <a:endParaRPr lang="en-US" dirty="0">
              <a:latin typeface="DevLys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0" y="5867400"/>
            <a:ext cx="9144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FEBRUARY7 2016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7"/>
          <p:cNvSpPr txBox="1">
            <a:spLocks/>
          </p:cNvSpPr>
          <p:nvPr/>
        </p:nvSpPr>
        <p:spPr>
          <a:xfrm>
            <a:off x="228600" y="2667001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5715000"/>
            <a:ext cx="9144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E-NEW LETTER</a:t>
            </a:r>
          </a:p>
          <a:p>
            <a:pPr algn="ctr"/>
            <a:r>
              <a:rPr lang="en-US" dirty="0" smtClean="0"/>
              <a:t>FEBRUARY- 2016</a:t>
            </a:r>
            <a:endParaRPr lang="en-US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228600" y="6096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DevLys 010" pitchFamily="2" charset="0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95600" y="0"/>
            <a:ext cx="2895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DevLys 010" pitchFamily="2" charset="0"/>
              </a:rPr>
              <a:t>LoPN</a:t>
            </a:r>
            <a:r>
              <a:rPr lang="en-US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DevLys 010" pitchFamily="2" charset="0"/>
              </a:rPr>
              <a:t>Hkkjr</a:t>
            </a:r>
            <a:r>
              <a:rPr lang="en-US" b="1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DevLys 010" pitchFamily="2" charset="0"/>
              </a:rPr>
              <a:t>fe’ku</a:t>
            </a:r>
            <a:r>
              <a:rPr lang="en-US" dirty="0" smtClean="0"/>
              <a:t> </a:t>
            </a:r>
            <a:endParaRPr lang="en-US" dirty="0">
              <a:latin typeface="DevLys 010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1447800"/>
            <a:ext cx="8077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1-lQkbZ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vfHk;ku&amp;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45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okMksZ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vfHk;ku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pykdj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fo'ks"k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lQkbZ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ew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=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lQkbZ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oa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=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dkyhu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lQkbZ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Bsds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gqvk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?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&amp;?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dpjk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laxzg.k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O;oLFkk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45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okMksZ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ykxw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dpjk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fuLrkj.k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4 gS0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Hkwfe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dpjkxkg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fy;s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vkjf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Bsds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lQkbZ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Jfed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ysdj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vfHk;ku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lqpk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: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pyk;k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vkokjk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i'kqvksa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jksdFkke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ikWfyFkhu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mi;ksx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jksdFkke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o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lEifr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fo:Ik.k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jksdFkke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fy;s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vfHk;ku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pyk;k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2-O;fDrxr '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fuekZ.k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%&amp;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2500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ifjokj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kkSpky;fofgu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losZ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fuekZ.k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mDr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QkeksZ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vfrfjDr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700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vkosnu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izkIr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ftudh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tkWp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losZf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ifjokjksa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1000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ifjokjksa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fuekZ.k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izFke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fd’r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jkf’k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4000@&amp;:-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izfr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ifjokj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tkjh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pqdh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rFkk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,d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gtkj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vkosnu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=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vkWukykbZu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viyksM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ftu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jkf'k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vkoaVu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dk;Zokgh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ks"k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ifjokjksa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vkosnuksa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tkWp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iksVZy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viyksM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djus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dk;Zokgh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tk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SimSun" pitchFamily="2" charset="-122"/>
              <a:cs typeface="Mangal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3-lkoZtfud '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%&amp;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LoPN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Hkkjr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fe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SimSun" pitchFamily="2" charset="-122"/>
                <a:cs typeface="Mangal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nks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lkoZtfud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kkSpky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; ¼dhjikMk o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Vd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;wfu;u½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fuekZ.k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jkf’k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29-90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[k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rdehuk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rS;kj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fufonk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dk;Zokgh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izfdz;k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khu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SimSun" pitchFamily="2" charset="-122"/>
                <a:cs typeface="Mangal" pitchFamily="18" charset="0"/>
              </a:rPr>
              <a:t>gSA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" y="838200"/>
            <a:ext cx="845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DevLys 010" pitchFamily="2" charset="0"/>
              </a:rPr>
              <a:t>LoPNrk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vkjs</a:t>
            </a:r>
            <a:r>
              <a:rPr lang="en-US" dirty="0" smtClean="0">
                <a:latin typeface="DevLys 010" pitchFamily="2" charset="0"/>
              </a:rPr>
              <a:t> c&lt;</a:t>
            </a:r>
            <a:r>
              <a:rPr lang="en-US" dirty="0" err="1" smtClean="0">
                <a:latin typeface="DevLys 010" pitchFamily="2" charset="0"/>
              </a:rPr>
              <a:t>rs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dne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1027" name="Picture 3" descr="C:\Users\sbc\Desktop\swat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04800"/>
            <a:ext cx="29718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E-News Letter</a:t>
            </a:r>
          </a:p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February- 2016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NAGAR PARISHAD GANGAPUR CITY</a:t>
            </a:r>
            <a:endParaRPr lang="en-US" sz="2000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534400" cy="4114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DevLys 010" pitchFamily="2" charset="0"/>
              </a:rPr>
              <a:t>1-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dq’kkyh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rkykc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laj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{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k.k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dh ;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kastuk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jkf’k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33-76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djksM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dh    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jkT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;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ljdkj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ls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Lohd`r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2-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izFke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pj.k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3-38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djksM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Lohd`r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fuekZ.k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dk;Z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vafre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pj.k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fnlEcj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2015 rd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iw.kZ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djus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y{;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lEiUu</a:t>
            </a:r>
            <a:endParaRPr lang="en-US" dirty="0" smtClean="0">
              <a:solidFill>
                <a:schemeClr val="tx1"/>
              </a:solidFill>
              <a:latin typeface="DevLys 010" pitchFamily="2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3- f}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rh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;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pj.k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dh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jkf’k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vkoaVu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djkus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dh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izfØ;k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tkjh</a:t>
            </a:r>
            <a:endParaRPr lang="en-US" dirty="0" smtClean="0">
              <a:solidFill>
                <a:schemeClr val="tx1"/>
              </a:solidFill>
              <a:latin typeface="DevLys 010" pitchFamily="2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4-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ifj’kn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{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ks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=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ds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ikdksZ@lfdZyksa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dk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fodkl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,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oa</a:t>
            </a:r>
            <a:r>
              <a:rPr lang="en-US" dirty="0" smtClean="0">
                <a:solidFill>
                  <a:schemeClr val="tx1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DevLys 010" pitchFamily="2" charset="0"/>
              </a:rPr>
              <a:t>lkSUn;Zdj.k</a:t>
            </a:r>
            <a:endParaRPr lang="en-US" dirty="0" smtClean="0">
              <a:solidFill>
                <a:schemeClr val="tx1"/>
              </a:solidFill>
              <a:latin typeface="DevLys 010" pitchFamily="2" charset="0"/>
            </a:endParaRPr>
          </a:p>
          <a:p>
            <a:pPr algn="l"/>
            <a:endParaRPr lang="en-US" dirty="0" smtClean="0">
              <a:latin typeface="DevLys 010" pitchFamily="2" charset="0"/>
            </a:endParaRPr>
          </a:p>
          <a:p>
            <a:pPr algn="l"/>
            <a:endParaRPr lang="en-US" dirty="0">
              <a:latin typeface="DevLys 010" pitchFamily="2" charset="0"/>
            </a:endParaRPr>
          </a:p>
        </p:txBody>
      </p:sp>
      <p:pic>
        <p:nvPicPr>
          <p:cNvPr id="7" name="Picture 6" descr="20141221_1048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4038600"/>
            <a:ext cx="4495800" cy="1905000"/>
          </a:xfrm>
          <a:prstGeom prst="rect">
            <a:avLst/>
          </a:prstGeom>
        </p:spPr>
      </p:pic>
      <p:pic>
        <p:nvPicPr>
          <p:cNvPr id="8" name="Picture 7" descr="IMG_00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943599" y="2895603"/>
            <a:ext cx="1905001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E-News Letter</a:t>
            </a:r>
          </a:p>
          <a:p>
            <a:pPr algn="ctr"/>
            <a:r>
              <a:rPr lang="en-US" dirty="0" smtClean="0">
                <a:latin typeface="Aharoni" pitchFamily="2" charset="-79"/>
                <a:cs typeface="Aharoni" pitchFamily="2" charset="-79"/>
              </a:rPr>
              <a:t>February- 2016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09600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NAGAR PARISHAD GANGAPUR CITY</a:t>
            </a:r>
            <a:endParaRPr lang="en-US" sz="2000" dirty="0"/>
          </a:p>
        </p:txBody>
      </p:sp>
      <p:sp>
        <p:nvSpPr>
          <p:cNvPr id="6" name="Diamond 5"/>
          <p:cNvSpPr/>
          <p:nvPr/>
        </p:nvSpPr>
        <p:spPr>
          <a:xfrm>
            <a:off x="76200" y="1981200"/>
            <a:ext cx="2286000" cy="1524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990600" y="3124200"/>
            <a:ext cx="484632" cy="3733800"/>
          </a:xfrm>
          <a:prstGeom prst="upArrow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38400" y="609600"/>
            <a:ext cx="6705600" cy="541020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Shri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Rajpal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Singh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Shekhawat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(Honorable Minister UDH)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(O) Ph No. + 91141- 2227533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Shri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Manjeet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Singh (IAS) Principal Secretary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Ph No. + 91141-2227128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Shri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Purushottam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Biyani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(IAS) Director and Joint Principal Secretary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Ph No. + 91141-2222403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Fax:- 0141- 2222403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Shri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Sorabh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Kumar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Jindal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(commissioner) 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Nagar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Parishad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Gangapur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City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Mob. No.- 9460626681, Office No.- 07463-234041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E-Mail Id- eo.nagarpalikaggc@gmail.com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Office Address:- Private Bus Stand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Ke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pass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Gangapur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City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894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  AMRUT- (ATAL MISSION FOR REJUVENATION AND URBAN TRANSFORMATION)  Total Estimated Project Cost  cr( 50% GOI, 30% GOR, 20% ULB)  Components to be covered- water supply, Sewerage Network, Septage Management,   Storm Water Drainage, Urban Transport, Green Spaces and Parks 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sbc</dc:creator>
  <cp:lastModifiedBy>sbc</cp:lastModifiedBy>
  <cp:revision>18</cp:revision>
  <dcterms:created xsi:type="dcterms:W3CDTF">2016-03-23T10:11:56Z</dcterms:created>
  <dcterms:modified xsi:type="dcterms:W3CDTF">2016-03-23T14:33:57Z</dcterms:modified>
</cp:coreProperties>
</file>